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72" r:id="rId4"/>
    <p:sldId id="263" r:id="rId5"/>
    <p:sldId id="257" r:id="rId6"/>
    <p:sldId id="264" r:id="rId7"/>
    <p:sldId id="265" r:id="rId8"/>
    <p:sldId id="259" r:id="rId9"/>
    <p:sldId id="270" r:id="rId10"/>
    <p:sldId id="268" r:id="rId11"/>
    <p:sldId id="271" r:id="rId12"/>
    <p:sldId id="269" r:id="rId13"/>
    <p:sldId id="274" r:id="rId14"/>
    <p:sldId id="266" r:id="rId15"/>
    <p:sldId id="273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9FCD88-96BB-49CA-AAF8-E1D42046EC1E}" v="544" dt="2023-11-15T17:06:14.7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C90DBE-2E37-41C1-AB3D-2349DD37CDE2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4D426DC-5932-47D4-8D93-DEA272F5C65B}">
      <dgm:prSet phldrT="[Text]"/>
      <dgm:spPr/>
      <dgm:t>
        <a:bodyPr/>
        <a:lstStyle/>
        <a:p>
          <a:r>
            <a:rPr lang="en-US" dirty="0"/>
            <a:t>AADT for Texas</a:t>
          </a:r>
        </a:p>
      </dgm:t>
    </dgm:pt>
    <dgm:pt modelId="{7F466FA0-ECB9-4D4D-9776-C00EC84AF77C}" type="parTrans" cxnId="{33E7D182-A3F5-48E2-8412-524796DA8513}">
      <dgm:prSet/>
      <dgm:spPr/>
      <dgm:t>
        <a:bodyPr/>
        <a:lstStyle/>
        <a:p>
          <a:endParaRPr lang="en-US"/>
        </a:p>
      </dgm:t>
    </dgm:pt>
    <dgm:pt modelId="{7D1FA03C-8CDD-4AD5-8743-233BA67EF56F}" type="sibTrans" cxnId="{33E7D182-A3F5-48E2-8412-524796DA8513}">
      <dgm:prSet/>
      <dgm:spPr/>
      <dgm:t>
        <a:bodyPr/>
        <a:lstStyle/>
        <a:p>
          <a:endParaRPr lang="en-US"/>
        </a:p>
      </dgm:t>
    </dgm:pt>
    <dgm:pt modelId="{A8A5C67A-823C-4F90-898E-49D31E141206}">
      <dgm:prSet/>
      <dgm:spPr/>
      <dgm:t>
        <a:bodyPr/>
        <a:lstStyle/>
        <a:p>
          <a:r>
            <a:rPr lang="en-US" dirty="0"/>
            <a:t>City Boundary of Texas</a:t>
          </a:r>
        </a:p>
      </dgm:t>
    </dgm:pt>
    <dgm:pt modelId="{8854D941-89A2-40EA-88D3-3B70952D9389}" type="parTrans" cxnId="{E6E38A57-1BA5-46EF-8969-38A838FCA704}">
      <dgm:prSet/>
      <dgm:spPr/>
      <dgm:t>
        <a:bodyPr/>
        <a:lstStyle/>
        <a:p>
          <a:endParaRPr lang="en-US"/>
        </a:p>
      </dgm:t>
    </dgm:pt>
    <dgm:pt modelId="{96B004AD-4EFA-4D6A-B72C-2502EB070289}" type="sibTrans" cxnId="{E6E38A57-1BA5-46EF-8969-38A838FCA704}">
      <dgm:prSet/>
      <dgm:spPr/>
      <dgm:t>
        <a:bodyPr/>
        <a:lstStyle/>
        <a:p>
          <a:endParaRPr lang="en-US"/>
        </a:p>
      </dgm:t>
    </dgm:pt>
    <dgm:pt modelId="{EB3957F7-6805-4622-931C-022865387252}">
      <dgm:prSet/>
      <dgm:spPr/>
      <dgm:t>
        <a:bodyPr/>
        <a:lstStyle/>
        <a:p>
          <a:r>
            <a:rPr lang="en-US" dirty="0"/>
            <a:t>AADT for Austin City</a:t>
          </a:r>
        </a:p>
      </dgm:t>
    </dgm:pt>
    <dgm:pt modelId="{D737886B-5B62-4AE4-A8A3-2478786A893F}" type="parTrans" cxnId="{F125AE14-C81C-4DF6-905B-603FA5B0CE3C}">
      <dgm:prSet/>
      <dgm:spPr/>
      <dgm:t>
        <a:bodyPr/>
        <a:lstStyle/>
        <a:p>
          <a:endParaRPr lang="en-US"/>
        </a:p>
      </dgm:t>
    </dgm:pt>
    <dgm:pt modelId="{6651E333-B92A-4B7F-8115-F80E91A31187}" type="sibTrans" cxnId="{F125AE14-C81C-4DF6-905B-603FA5B0CE3C}">
      <dgm:prSet/>
      <dgm:spPr/>
      <dgm:t>
        <a:bodyPr/>
        <a:lstStyle/>
        <a:p>
          <a:endParaRPr lang="en-US"/>
        </a:p>
      </dgm:t>
    </dgm:pt>
    <dgm:pt modelId="{86B76553-7DD6-41DD-B4DC-5EE6872F16A0}">
      <dgm:prSet/>
      <dgm:spPr/>
      <dgm:t>
        <a:bodyPr/>
        <a:lstStyle/>
        <a:p>
          <a:r>
            <a:rPr lang="en-US" dirty="0"/>
            <a:t>Roadway network of Texas</a:t>
          </a:r>
        </a:p>
      </dgm:t>
    </dgm:pt>
    <dgm:pt modelId="{22F8F6C4-98A0-4C85-8040-EACBF39FCA55}" type="parTrans" cxnId="{404846F8-6C72-419B-9D3A-B907C0A54C12}">
      <dgm:prSet/>
      <dgm:spPr/>
      <dgm:t>
        <a:bodyPr/>
        <a:lstStyle/>
        <a:p>
          <a:endParaRPr lang="en-US"/>
        </a:p>
      </dgm:t>
    </dgm:pt>
    <dgm:pt modelId="{E7F42A0C-E6C0-4755-821B-AD7B7013C551}" type="sibTrans" cxnId="{404846F8-6C72-419B-9D3A-B907C0A54C12}">
      <dgm:prSet/>
      <dgm:spPr/>
      <dgm:t>
        <a:bodyPr/>
        <a:lstStyle/>
        <a:p>
          <a:endParaRPr lang="en-US"/>
        </a:p>
      </dgm:t>
    </dgm:pt>
    <dgm:pt modelId="{FB0B9D56-EE2F-4D8B-B1BA-FA89F8E63836}">
      <dgm:prSet/>
      <dgm:spPr/>
      <dgm:t>
        <a:bodyPr/>
        <a:lstStyle/>
        <a:p>
          <a:r>
            <a:rPr lang="en-US" dirty="0"/>
            <a:t>Clip Data for Austin roadways</a:t>
          </a:r>
        </a:p>
      </dgm:t>
    </dgm:pt>
    <dgm:pt modelId="{E0C69750-92C7-4F48-971B-E0FBDD87E91B}" type="parTrans" cxnId="{AA7F1AE2-9A48-4C55-AFEB-F8A059A1E048}">
      <dgm:prSet/>
      <dgm:spPr/>
      <dgm:t>
        <a:bodyPr/>
        <a:lstStyle/>
        <a:p>
          <a:endParaRPr lang="en-US"/>
        </a:p>
      </dgm:t>
    </dgm:pt>
    <dgm:pt modelId="{D848F836-8D1A-4D8F-9668-52BA0C2C9926}" type="sibTrans" cxnId="{AA7F1AE2-9A48-4C55-AFEB-F8A059A1E048}">
      <dgm:prSet/>
      <dgm:spPr/>
      <dgm:t>
        <a:bodyPr/>
        <a:lstStyle/>
        <a:p>
          <a:endParaRPr lang="en-US"/>
        </a:p>
      </dgm:t>
    </dgm:pt>
    <dgm:pt modelId="{1285E3F3-6301-40A2-86BF-48AB0F817F7C}">
      <dgm:prSet/>
      <dgm:spPr/>
      <dgm:t>
        <a:bodyPr/>
        <a:lstStyle/>
        <a:p>
          <a:r>
            <a:rPr lang="en-US" dirty="0"/>
            <a:t>Spatial join -AADT &amp; city boundary </a:t>
          </a:r>
        </a:p>
      </dgm:t>
    </dgm:pt>
    <dgm:pt modelId="{F35A0DED-E00A-4653-AEB4-4F2FEB8348A5}" type="parTrans" cxnId="{C056C520-DD9D-4D85-98CC-0A26754015E6}">
      <dgm:prSet/>
      <dgm:spPr/>
      <dgm:t>
        <a:bodyPr/>
        <a:lstStyle/>
        <a:p>
          <a:endParaRPr lang="en-US"/>
        </a:p>
      </dgm:t>
    </dgm:pt>
    <dgm:pt modelId="{3914882C-CF9F-4EAA-84BC-6213EBD73A1A}" type="sibTrans" cxnId="{C056C520-DD9D-4D85-98CC-0A26754015E6}">
      <dgm:prSet/>
      <dgm:spPr/>
      <dgm:t>
        <a:bodyPr/>
        <a:lstStyle/>
        <a:p>
          <a:endParaRPr lang="en-US"/>
        </a:p>
      </dgm:t>
    </dgm:pt>
    <dgm:pt modelId="{95622E54-61BD-48F7-89C1-6C0796DD5FC1}">
      <dgm:prSet/>
      <dgm:spPr/>
      <dgm:t>
        <a:bodyPr/>
        <a:lstStyle/>
        <a:p>
          <a:r>
            <a:rPr lang="en-US" dirty="0"/>
            <a:t>Top congested roadways in Texas</a:t>
          </a:r>
        </a:p>
      </dgm:t>
    </dgm:pt>
    <dgm:pt modelId="{D87FA6D0-51BD-4594-813D-E19B7D288CCD}" type="parTrans" cxnId="{C3AADEA2-0AE4-4FCD-A913-394A7FF1E501}">
      <dgm:prSet/>
      <dgm:spPr/>
      <dgm:t>
        <a:bodyPr/>
        <a:lstStyle/>
        <a:p>
          <a:endParaRPr lang="en-US"/>
        </a:p>
      </dgm:t>
    </dgm:pt>
    <dgm:pt modelId="{3CDBE253-E307-4905-A5D6-9B8E54C7878D}" type="sibTrans" cxnId="{C3AADEA2-0AE4-4FCD-A913-394A7FF1E501}">
      <dgm:prSet/>
      <dgm:spPr/>
      <dgm:t>
        <a:bodyPr/>
        <a:lstStyle/>
        <a:p>
          <a:endParaRPr lang="en-US"/>
        </a:p>
      </dgm:t>
    </dgm:pt>
    <dgm:pt modelId="{1B42E7FA-842A-4B0E-9783-8E169D6C9230}">
      <dgm:prSet/>
      <dgm:spPr/>
      <dgm:t>
        <a:bodyPr/>
        <a:lstStyle/>
        <a:p>
          <a:r>
            <a:rPr lang="en-US" dirty="0"/>
            <a:t>Clip congested road for Austin city boundary</a:t>
          </a:r>
        </a:p>
      </dgm:t>
    </dgm:pt>
    <dgm:pt modelId="{830E0E3A-E0E1-496C-83EE-5E449C5A0A6C}" type="parTrans" cxnId="{797C1549-F8CE-44F2-B929-12FF039797AF}">
      <dgm:prSet/>
      <dgm:spPr/>
      <dgm:t>
        <a:bodyPr/>
        <a:lstStyle/>
        <a:p>
          <a:endParaRPr lang="en-US"/>
        </a:p>
      </dgm:t>
    </dgm:pt>
    <dgm:pt modelId="{A2A87986-11D9-4F7C-B740-A541733D0254}" type="sibTrans" cxnId="{797C1549-F8CE-44F2-B929-12FF039797AF}">
      <dgm:prSet/>
      <dgm:spPr/>
      <dgm:t>
        <a:bodyPr/>
        <a:lstStyle/>
        <a:p>
          <a:endParaRPr lang="en-US"/>
        </a:p>
      </dgm:t>
    </dgm:pt>
    <dgm:pt modelId="{46E7BCD8-D9C1-4DE6-BE53-BADB1D58B863}" type="pres">
      <dgm:prSet presAssocID="{80C90DBE-2E37-41C1-AB3D-2349DD37CDE2}" presName="Name0" presStyleCnt="0">
        <dgm:presLayoutVars>
          <dgm:dir/>
          <dgm:resizeHandles val="exact"/>
        </dgm:presLayoutVars>
      </dgm:prSet>
      <dgm:spPr/>
    </dgm:pt>
    <dgm:pt modelId="{BE401260-FB6F-413C-8DB0-FBC24DEFF3D5}" type="pres">
      <dgm:prSet presAssocID="{64D426DC-5932-47D4-8D93-DEA272F5C65B}" presName="node" presStyleLbl="node1" presStyleIdx="0" presStyleCnt="8">
        <dgm:presLayoutVars>
          <dgm:bulletEnabled val="1"/>
        </dgm:presLayoutVars>
      </dgm:prSet>
      <dgm:spPr/>
    </dgm:pt>
    <dgm:pt modelId="{48B6AF63-BB81-4A93-A85B-8B95234E5DFD}" type="pres">
      <dgm:prSet presAssocID="{7D1FA03C-8CDD-4AD5-8743-233BA67EF56F}" presName="sibTrans" presStyleLbl="sibTrans1D1" presStyleIdx="0" presStyleCnt="7"/>
      <dgm:spPr/>
    </dgm:pt>
    <dgm:pt modelId="{8B59475E-7F56-4910-B671-30862356A497}" type="pres">
      <dgm:prSet presAssocID="{7D1FA03C-8CDD-4AD5-8743-233BA67EF56F}" presName="connectorText" presStyleLbl="sibTrans1D1" presStyleIdx="0" presStyleCnt="7"/>
      <dgm:spPr/>
    </dgm:pt>
    <dgm:pt modelId="{43D037AF-9B63-4BF1-B9DB-98126A5B4B94}" type="pres">
      <dgm:prSet presAssocID="{A8A5C67A-823C-4F90-898E-49D31E141206}" presName="node" presStyleLbl="node1" presStyleIdx="1" presStyleCnt="8">
        <dgm:presLayoutVars>
          <dgm:bulletEnabled val="1"/>
        </dgm:presLayoutVars>
      </dgm:prSet>
      <dgm:spPr/>
    </dgm:pt>
    <dgm:pt modelId="{B05CDA43-E16C-42BE-A33E-A10EBDE89F64}" type="pres">
      <dgm:prSet presAssocID="{96B004AD-4EFA-4D6A-B72C-2502EB070289}" presName="sibTrans" presStyleLbl="sibTrans1D1" presStyleIdx="1" presStyleCnt="7"/>
      <dgm:spPr/>
    </dgm:pt>
    <dgm:pt modelId="{EB29FC3A-9860-415B-AD6C-38648448A9CE}" type="pres">
      <dgm:prSet presAssocID="{96B004AD-4EFA-4D6A-B72C-2502EB070289}" presName="connectorText" presStyleLbl="sibTrans1D1" presStyleIdx="1" presStyleCnt="7"/>
      <dgm:spPr/>
    </dgm:pt>
    <dgm:pt modelId="{1FE50201-33FD-4C81-A595-2640F4ED2C97}" type="pres">
      <dgm:prSet presAssocID="{EB3957F7-6805-4622-931C-022865387252}" presName="node" presStyleLbl="node1" presStyleIdx="2" presStyleCnt="8">
        <dgm:presLayoutVars>
          <dgm:bulletEnabled val="1"/>
        </dgm:presLayoutVars>
      </dgm:prSet>
      <dgm:spPr/>
    </dgm:pt>
    <dgm:pt modelId="{27DDDB61-F7B8-41C7-95DF-52345D28608D}" type="pres">
      <dgm:prSet presAssocID="{6651E333-B92A-4B7F-8115-F80E91A31187}" presName="sibTrans" presStyleLbl="sibTrans1D1" presStyleIdx="2" presStyleCnt="7"/>
      <dgm:spPr/>
    </dgm:pt>
    <dgm:pt modelId="{53AA06C3-4F32-4601-93E8-08ED515E4639}" type="pres">
      <dgm:prSet presAssocID="{6651E333-B92A-4B7F-8115-F80E91A31187}" presName="connectorText" presStyleLbl="sibTrans1D1" presStyleIdx="2" presStyleCnt="7"/>
      <dgm:spPr/>
    </dgm:pt>
    <dgm:pt modelId="{52B4BC26-12A0-42CB-95FF-4037FE5F54B6}" type="pres">
      <dgm:prSet presAssocID="{86B76553-7DD6-41DD-B4DC-5EE6872F16A0}" presName="node" presStyleLbl="node1" presStyleIdx="3" presStyleCnt="8">
        <dgm:presLayoutVars>
          <dgm:bulletEnabled val="1"/>
        </dgm:presLayoutVars>
      </dgm:prSet>
      <dgm:spPr/>
    </dgm:pt>
    <dgm:pt modelId="{778CDDAD-C31B-45A4-B4CE-1FD4E6813345}" type="pres">
      <dgm:prSet presAssocID="{E7F42A0C-E6C0-4755-821B-AD7B7013C551}" presName="sibTrans" presStyleLbl="sibTrans1D1" presStyleIdx="3" presStyleCnt="7"/>
      <dgm:spPr/>
    </dgm:pt>
    <dgm:pt modelId="{C68C1291-892F-4B7F-BA66-FC0CC5BFD270}" type="pres">
      <dgm:prSet presAssocID="{E7F42A0C-E6C0-4755-821B-AD7B7013C551}" presName="connectorText" presStyleLbl="sibTrans1D1" presStyleIdx="3" presStyleCnt="7"/>
      <dgm:spPr/>
    </dgm:pt>
    <dgm:pt modelId="{9AB6F690-E71F-4D7A-809B-230B64E7C0F0}" type="pres">
      <dgm:prSet presAssocID="{FB0B9D56-EE2F-4D8B-B1BA-FA89F8E63836}" presName="node" presStyleLbl="node1" presStyleIdx="4" presStyleCnt="8">
        <dgm:presLayoutVars>
          <dgm:bulletEnabled val="1"/>
        </dgm:presLayoutVars>
      </dgm:prSet>
      <dgm:spPr/>
    </dgm:pt>
    <dgm:pt modelId="{F059714E-032B-43F5-B0B5-43E7D78F9D36}" type="pres">
      <dgm:prSet presAssocID="{D848F836-8D1A-4D8F-9668-52BA0C2C9926}" presName="sibTrans" presStyleLbl="sibTrans1D1" presStyleIdx="4" presStyleCnt="7"/>
      <dgm:spPr/>
    </dgm:pt>
    <dgm:pt modelId="{3A32F8EE-D22A-4309-9699-44A038FD7BBD}" type="pres">
      <dgm:prSet presAssocID="{D848F836-8D1A-4D8F-9668-52BA0C2C9926}" presName="connectorText" presStyleLbl="sibTrans1D1" presStyleIdx="4" presStyleCnt="7"/>
      <dgm:spPr/>
    </dgm:pt>
    <dgm:pt modelId="{59052028-B2E6-4746-B99C-679A79DCF051}" type="pres">
      <dgm:prSet presAssocID="{1285E3F3-6301-40A2-86BF-48AB0F817F7C}" presName="node" presStyleLbl="node1" presStyleIdx="5" presStyleCnt="8">
        <dgm:presLayoutVars>
          <dgm:bulletEnabled val="1"/>
        </dgm:presLayoutVars>
      </dgm:prSet>
      <dgm:spPr/>
    </dgm:pt>
    <dgm:pt modelId="{D0245B82-5472-4485-9CFF-3487E27555FF}" type="pres">
      <dgm:prSet presAssocID="{3914882C-CF9F-4EAA-84BC-6213EBD73A1A}" presName="sibTrans" presStyleLbl="sibTrans1D1" presStyleIdx="5" presStyleCnt="7"/>
      <dgm:spPr/>
    </dgm:pt>
    <dgm:pt modelId="{B81AC41E-895D-4BA3-9CF0-81A933E7766C}" type="pres">
      <dgm:prSet presAssocID="{3914882C-CF9F-4EAA-84BC-6213EBD73A1A}" presName="connectorText" presStyleLbl="sibTrans1D1" presStyleIdx="5" presStyleCnt="7"/>
      <dgm:spPr/>
    </dgm:pt>
    <dgm:pt modelId="{53269B75-614A-45B0-B4EE-C647B5C1F091}" type="pres">
      <dgm:prSet presAssocID="{95622E54-61BD-48F7-89C1-6C0796DD5FC1}" presName="node" presStyleLbl="node1" presStyleIdx="6" presStyleCnt="8">
        <dgm:presLayoutVars>
          <dgm:bulletEnabled val="1"/>
        </dgm:presLayoutVars>
      </dgm:prSet>
      <dgm:spPr/>
    </dgm:pt>
    <dgm:pt modelId="{D4D51399-4C03-4BBF-99DB-77CE80018B8B}" type="pres">
      <dgm:prSet presAssocID="{3CDBE253-E307-4905-A5D6-9B8E54C7878D}" presName="sibTrans" presStyleLbl="sibTrans1D1" presStyleIdx="6" presStyleCnt="7"/>
      <dgm:spPr/>
    </dgm:pt>
    <dgm:pt modelId="{B3F04026-48DE-41CF-8527-8D53951CE8F9}" type="pres">
      <dgm:prSet presAssocID="{3CDBE253-E307-4905-A5D6-9B8E54C7878D}" presName="connectorText" presStyleLbl="sibTrans1D1" presStyleIdx="6" presStyleCnt="7"/>
      <dgm:spPr/>
    </dgm:pt>
    <dgm:pt modelId="{CA3C85A2-398F-4355-B41D-222BFAB8C7F8}" type="pres">
      <dgm:prSet presAssocID="{1B42E7FA-842A-4B0E-9783-8E169D6C9230}" presName="node" presStyleLbl="node1" presStyleIdx="7" presStyleCnt="8">
        <dgm:presLayoutVars>
          <dgm:bulletEnabled val="1"/>
        </dgm:presLayoutVars>
      </dgm:prSet>
      <dgm:spPr/>
    </dgm:pt>
  </dgm:ptLst>
  <dgm:cxnLst>
    <dgm:cxn modelId="{7AB3B70C-81BB-42F6-8BB8-B5AF1881D5FA}" type="presOf" srcId="{3CDBE253-E307-4905-A5D6-9B8E54C7878D}" destId="{D4D51399-4C03-4BBF-99DB-77CE80018B8B}" srcOrd="0" destOrd="0" presId="urn:microsoft.com/office/officeart/2005/8/layout/bProcess3"/>
    <dgm:cxn modelId="{F125AE14-C81C-4DF6-905B-603FA5B0CE3C}" srcId="{80C90DBE-2E37-41C1-AB3D-2349DD37CDE2}" destId="{EB3957F7-6805-4622-931C-022865387252}" srcOrd="2" destOrd="0" parTransId="{D737886B-5B62-4AE4-A8A3-2478786A893F}" sibTransId="{6651E333-B92A-4B7F-8115-F80E91A31187}"/>
    <dgm:cxn modelId="{C056C520-DD9D-4D85-98CC-0A26754015E6}" srcId="{80C90DBE-2E37-41C1-AB3D-2349DD37CDE2}" destId="{1285E3F3-6301-40A2-86BF-48AB0F817F7C}" srcOrd="5" destOrd="0" parTransId="{F35A0DED-E00A-4653-AEB4-4F2FEB8348A5}" sibTransId="{3914882C-CF9F-4EAA-84BC-6213EBD73A1A}"/>
    <dgm:cxn modelId="{6478AE3A-1E9C-4BCF-AEDC-E5B35C4D45C2}" type="presOf" srcId="{80C90DBE-2E37-41C1-AB3D-2349DD37CDE2}" destId="{46E7BCD8-D9C1-4DE6-BE53-BADB1D58B863}" srcOrd="0" destOrd="0" presId="urn:microsoft.com/office/officeart/2005/8/layout/bProcess3"/>
    <dgm:cxn modelId="{76CB7863-3C21-4835-9A32-F99C2E0FB878}" type="presOf" srcId="{E7F42A0C-E6C0-4755-821B-AD7B7013C551}" destId="{C68C1291-892F-4B7F-BA66-FC0CC5BFD270}" srcOrd="1" destOrd="0" presId="urn:microsoft.com/office/officeart/2005/8/layout/bProcess3"/>
    <dgm:cxn modelId="{C6939D66-9F44-4105-8132-A87C88EF2A0B}" type="presOf" srcId="{96B004AD-4EFA-4D6A-B72C-2502EB070289}" destId="{EB29FC3A-9860-415B-AD6C-38648448A9CE}" srcOrd="1" destOrd="0" presId="urn:microsoft.com/office/officeart/2005/8/layout/bProcess3"/>
    <dgm:cxn modelId="{FCFA7967-D116-4100-9FFB-7FEE69E4DB18}" type="presOf" srcId="{EB3957F7-6805-4622-931C-022865387252}" destId="{1FE50201-33FD-4C81-A595-2640F4ED2C97}" srcOrd="0" destOrd="0" presId="urn:microsoft.com/office/officeart/2005/8/layout/bProcess3"/>
    <dgm:cxn modelId="{797C1549-F8CE-44F2-B929-12FF039797AF}" srcId="{80C90DBE-2E37-41C1-AB3D-2349DD37CDE2}" destId="{1B42E7FA-842A-4B0E-9783-8E169D6C9230}" srcOrd="7" destOrd="0" parTransId="{830E0E3A-E0E1-496C-83EE-5E449C5A0A6C}" sibTransId="{A2A87986-11D9-4F7C-B740-A541733D0254}"/>
    <dgm:cxn modelId="{7190936C-7CC4-4A5E-9882-BB0C31145A0E}" type="presOf" srcId="{1285E3F3-6301-40A2-86BF-48AB0F817F7C}" destId="{59052028-B2E6-4746-B99C-679A79DCF051}" srcOrd="0" destOrd="0" presId="urn:microsoft.com/office/officeart/2005/8/layout/bProcess3"/>
    <dgm:cxn modelId="{5992E14C-28BF-4679-8253-2498BF64BF16}" type="presOf" srcId="{1B42E7FA-842A-4B0E-9783-8E169D6C9230}" destId="{CA3C85A2-398F-4355-B41D-222BFAB8C7F8}" srcOrd="0" destOrd="0" presId="urn:microsoft.com/office/officeart/2005/8/layout/bProcess3"/>
    <dgm:cxn modelId="{7627314E-1C3B-4175-99D3-1CF2B87154F7}" type="presOf" srcId="{95622E54-61BD-48F7-89C1-6C0796DD5FC1}" destId="{53269B75-614A-45B0-B4EE-C647B5C1F091}" srcOrd="0" destOrd="0" presId="urn:microsoft.com/office/officeart/2005/8/layout/bProcess3"/>
    <dgm:cxn modelId="{E6E38A57-1BA5-46EF-8969-38A838FCA704}" srcId="{80C90DBE-2E37-41C1-AB3D-2349DD37CDE2}" destId="{A8A5C67A-823C-4F90-898E-49D31E141206}" srcOrd="1" destOrd="0" parTransId="{8854D941-89A2-40EA-88D3-3B70952D9389}" sibTransId="{96B004AD-4EFA-4D6A-B72C-2502EB070289}"/>
    <dgm:cxn modelId="{25FCC657-4EFE-4C02-9686-502252125C82}" type="presOf" srcId="{6651E333-B92A-4B7F-8115-F80E91A31187}" destId="{27DDDB61-F7B8-41C7-95DF-52345D28608D}" srcOrd="0" destOrd="0" presId="urn:microsoft.com/office/officeart/2005/8/layout/bProcess3"/>
    <dgm:cxn modelId="{D2F44879-0501-4AFB-A84E-9D901AF765D2}" type="presOf" srcId="{D848F836-8D1A-4D8F-9668-52BA0C2C9926}" destId="{3A32F8EE-D22A-4309-9699-44A038FD7BBD}" srcOrd="1" destOrd="0" presId="urn:microsoft.com/office/officeart/2005/8/layout/bProcess3"/>
    <dgm:cxn modelId="{52149779-27A2-4A8D-9480-3D7AB92EF0E2}" type="presOf" srcId="{7D1FA03C-8CDD-4AD5-8743-233BA67EF56F}" destId="{48B6AF63-BB81-4A93-A85B-8B95234E5DFD}" srcOrd="0" destOrd="0" presId="urn:microsoft.com/office/officeart/2005/8/layout/bProcess3"/>
    <dgm:cxn modelId="{0E61337D-646B-4F31-8D1B-F8A4009185B0}" type="presOf" srcId="{6651E333-B92A-4B7F-8115-F80E91A31187}" destId="{53AA06C3-4F32-4601-93E8-08ED515E4639}" srcOrd="1" destOrd="0" presId="urn:microsoft.com/office/officeart/2005/8/layout/bProcess3"/>
    <dgm:cxn modelId="{33E7D182-A3F5-48E2-8412-524796DA8513}" srcId="{80C90DBE-2E37-41C1-AB3D-2349DD37CDE2}" destId="{64D426DC-5932-47D4-8D93-DEA272F5C65B}" srcOrd="0" destOrd="0" parTransId="{7F466FA0-ECB9-4D4D-9776-C00EC84AF77C}" sibTransId="{7D1FA03C-8CDD-4AD5-8743-233BA67EF56F}"/>
    <dgm:cxn modelId="{678FA88A-C7E5-430A-A9CC-2263FA71E14F}" type="presOf" srcId="{3914882C-CF9F-4EAA-84BC-6213EBD73A1A}" destId="{D0245B82-5472-4485-9CFF-3487E27555FF}" srcOrd="0" destOrd="0" presId="urn:microsoft.com/office/officeart/2005/8/layout/bProcess3"/>
    <dgm:cxn modelId="{C3AADEA2-0AE4-4FCD-A913-394A7FF1E501}" srcId="{80C90DBE-2E37-41C1-AB3D-2349DD37CDE2}" destId="{95622E54-61BD-48F7-89C1-6C0796DD5FC1}" srcOrd="6" destOrd="0" parTransId="{D87FA6D0-51BD-4594-813D-E19B7D288CCD}" sibTransId="{3CDBE253-E307-4905-A5D6-9B8E54C7878D}"/>
    <dgm:cxn modelId="{B05E26B0-23DF-497F-955A-C6797FB3010F}" type="presOf" srcId="{A8A5C67A-823C-4F90-898E-49D31E141206}" destId="{43D037AF-9B63-4BF1-B9DB-98126A5B4B94}" srcOrd="0" destOrd="0" presId="urn:microsoft.com/office/officeart/2005/8/layout/bProcess3"/>
    <dgm:cxn modelId="{9B693FB0-6223-4F9E-B896-70D4BA8C4CBD}" type="presOf" srcId="{D848F836-8D1A-4D8F-9668-52BA0C2C9926}" destId="{F059714E-032B-43F5-B0B5-43E7D78F9D36}" srcOrd="0" destOrd="0" presId="urn:microsoft.com/office/officeart/2005/8/layout/bProcess3"/>
    <dgm:cxn modelId="{466D34B1-DA26-4BEF-8E4F-E839DCDE18C5}" type="presOf" srcId="{3914882C-CF9F-4EAA-84BC-6213EBD73A1A}" destId="{B81AC41E-895D-4BA3-9CF0-81A933E7766C}" srcOrd="1" destOrd="0" presId="urn:microsoft.com/office/officeart/2005/8/layout/bProcess3"/>
    <dgm:cxn modelId="{C89DD9B7-8289-4047-A580-7E396FA470FA}" type="presOf" srcId="{7D1FA03C-8CDD-4AD5-8743-233BA67EF56F}" destId="{8B59475E-7F56-4910-B671-30862356A497}" srcOrd="1" destOrd="0" presId="urn:microsoft.com/office/officeart/2005/8/layout/bProcess3"/>
    <dgm:cxn modelId="{616209B8-8F77-489A-A03A-DA9CFB4CB112}" type="presOf" srcId="{86B76553-7DD6-41DD-B4DC-5EE6872F16A0}" destId="{52B4BC26-12A0-42CB-95FF-4037FE5F54B6}" srcOrd="0" destOrd="0" presId="urn:microsoft.com/office/officeart/2005/8/layout/bProcess3"/>
    <dgm:cxn modelId="{C347B5B8-6D9A-4510-A0CD-58768A22CE91}" type="presOf" srcId="{FB0B9D56-EE2F-4D8B-B1BA-FA89F8E63836}" destId="{9AB6F690-E71F-4D7A-809B-230B64E7C0F0}" srcOrd="0" destOrd="0" presId="urn:microsoft.com/office/officeart/2005/8/layout/bProcess3"/>
    <dgm:cxn modelId="{CDDBC1CF-12C8-4A05-AFFD-080F2A45F88D}" type="presOf" srcId="{E7F42A0C-E6C0-4755-821B-AD7B7013C551}" destId="{778CDDAD-C31B-45A4-B4CE-1FD4E6813345}" srcOrd="0" destOrd="0" presId="urn:microsoft.com/office/officeart/2005/8/layout/bProcess3"/>
    <dgm:cxn modelId="{AA7F1AE2-9A48-4C55-AFEB-F8A059A1E048}" srcId="{80C90DBE-2E37-41C1-AB3D-2349DD37CDE2}" destId="{FB0B9D56-EE2F-4D8B-B1BA-FA89F8E63836}" srcOrd="4" destOrd="0" parTransId="{E0C69750-92C7-4F48-971B-E0FBDD87E91B}" sibTransId="{D848F836-8D1A-4D8F-9668-52BA0C2C9926}"/>
    <dgm:cxn modelId="{60B73BE5-29F9-4473-9A82-DD78B1F15977}" type="presOf" srcId="{3CDBE253-E307-4905-A5D6-9B8E54C7878D}" destId="{B3F04026-48DE-41CF-8527-8D53951CE8F9}" srcOrd="1" destOrd="0" presId="urn:microsoft.com/office/officeart/2005/8/layout/bProcess3"/>
    <dgm:cxn modelId="{E1A288EC-9400-43DD-923D-E0D0B5E6B7AF}" type="presOf" srcId="{96B004AD-4EFA-4D6A-B72C-2502EB070289}" destId="{B05CDA43-E16C-42BE-A33E-A10EBDE89F64}" srcOrd="0" destOrd="0" presId="urn:microsoft.com/office/officeart/2005/8/layout/bProcess3"/>
    <dgm:cxn modelId="{404846F8-6C72-419B-9D3A-B907C0A54C12}" srcId="{80C90DBE-2E37-41C1-AB3D-2349DD37CDE2}" destId="{86B76553-7DD6-41DD-B4DC-5EE6872F16A0}" srcOrd="3" destOrd="0" parTransId="{22F8F6C4-98A0-4C85-8040-EACBF39FCA55}" sibTransId="{E7F42A0C-E6C0-4755-821B-AD7B7013C551}"/>
    <dgm:cxn modelId="{4060BDF9-87F0-421B-96E9-710E56F22FDB}" type="presOf" srcId="{64D426DC-5932-47D4-8D93-DEA272F5C65B}" destId="{BE401260-FB6F-413C-8DB0-FBC24DEFF3D5}" srcOrd="0" destOrd="0" presId="urn:microsoft.com/office/officeart/2005/8/layout/bProcess3"/>
    <dgm:cxn modelId="{D426F0AC-A7B6-491F-B2F6-121FC336E16F}" type="presParOf" srcId="{46E7BCD8-D9C1-4DE6-BE53-BADB1D58B863}" destId="{BE401260-FB6F-413C-8DB0-FBC24DEFF3D5}" srcOrd="0" destOrd="0" presId="urn:microsoft.com/office/officeart/2005/8/layout/bProcess3"/>
    <dgm:cxn modelId="{2ACCEBEA-4D94-4F19-9BD4-EBFC77DA844C}" type="presParOf" srcId="{46E7BCD8-D9C1-4DE6-BE53-BADB1D58B863}" destId="{48B6AF63-BB81-4A93-A85B-8B95234E5DFD}" srcOrd="1" destOrd="0" presId="urn:microsoft.com/office/officeart/2005/8/layout/bProcess3"/>
    <dgm:cxn modelId="{B201CAF6-3CE3-48A8-A180-1957D0A28F57}" type="presParOf" srcId="{48B6AF63-BB81-4A93-A85B-8B95234E5DFD}" destId="{8B59475E-7F56-4910-B671-30862356A497}" srcOrd="0" destOrd="0" presId="urn:microsoft.com/office/officeart/2005/8/layout/bProcess3"/>
    <dgm:cxn modelId="{3EE05AC2-D3DB-4ABE-A12E-2770F12B3362}" type="presParOf" srcId="{46E7BCD8-D9C1-4DE6-BE53-BADB1D58B863}" destId="{43D037AF-9B63-4BF1-B9DB-98126A5B4B94}" srcOrd="2" destOrd="0" presId="urn:microsoft.com/office/officeart/2005/8/layout/bProcess3"/>
    <dgm:cxn modelId="{3A1B4C69-EA53-4EAA-A502-D097E216CD81}" type="presParOf" srcId="{46E7BCD8-D9C1-4DE6-BE53-BADB1D58B863}" destId="{B05CDA43-E16C-42BE-A33E-A10EBDE89F64}" srcOrd="3" destOrd="0" presId="urn:microsoft.com/office/officeart/2005/8/layout/bProcess3"/>
    <dgm:cxn modelId="{AE9741E8-0460-4DDB-9ECE-6CA8EB2A847E}" type="presParOf" srcId="{B05CDA43-E16C-42BE-A33E-A10EBDE89F64}" destId="{EB29FC3A-9860-415B-AD6C-38648448A9CE}" srcOrd="0" destOrd="0" presId="urn:microsoft.com/office/officeart/2005/8/layout/bProcess3"/>
    <dgm:cxn modelId="{52A3ECBD-C246-4A2A-9EB4-4060785088CD}" type="presParOf" srcId="{46E7BCD8-D9C1-4DE6-BE53-BADB1D58B863}" destId="{1FE50201-33FD-4C81-A595-2640F4ED2C97}" srcOrd="4" destOrd="0" presId="urn:microsoft.com/office/officeart/2005/8/layout/bProcess3"/>
    <dgm:cxn modelId="{ADE49D1F-B8AC-4594-B6DD-CA00E2837E90}" type="presParOf" srcId="{46E7BCD8-D9C1-4DE6-BE53-BADB1D58B863}" destId="{27DDDB61-F7B8-41C7-95DF-52345D28608D}" srcOrd="5" destOrd="0" presId="urn:microsoft.com/office/officeart/2005/8/layout/bProcess3"/>
    <dgm:cxn modelId="{4FC13A59-F2F1-48A2-8B0A-B9D581AC81D2}" type="presParOf" srcId="{27DDDB61-F7B8-41C7-95DF-52345D28608D}" destId="{53AA06C3-4F32-4601-93E8-08ED515E4639}" srcOrd="0" destOrd="0" presId="urn:microsoft.com/office/officeart/2005/8/layout/bProcess3"/>
    <dgm:cxn modelId="{F9927833-BCCF-4DFF-BC3E-F40F8A03AE5A}" type="presParOf" srcId="{46E7BCD8-D9C1-4DE6-BE53-BADB1D58B863}" destId="{52B4BC26-12A0-42CB-95FF-4037FE5F54B6}" srcOrd="6" destOrd="0" presId="urn:microsoft.com/office/officeart/2005/8/layout/bProcess3"/>
    <dgm:cxn modelId="{2CE83D6E-F8DF-4D36-A811-4607F06F1CB5}" type="presParOf" srcId="{46E7BCD8-D9C1-4DE6-BE53-BADB1D58B863}" destId="{778CDDAD-C31B-45A4-B4CE-1FD4E6813345}" srcOrd="7" destOrd="0" presId="urn:microsoft.com/office/officeart/2005/8/layout/bProcess3"/>
    <dgm:cxn modelId="{79E56D6C-C95D-4407-BB41-16FA1AF3E734}" type="presParOf" srcId="{778CDDAD-C31B-45A4-B4CE-1FD4E6813345}" destId="{C68C1291-892F-4B7F-BA66-FC0CC5BFD270}" srcOrd="0" destOrd="0" presId="urn:microsoft.com/office/officeart/2005/8/layout/bProcess3"/>
    <dgm:cxn modelId="{5E61C7D6-7D23-49DF-A99B-C473C62DE1A3}" type="presParOf" srcId="{46E7BCD8-D9C1-4DE6-BE53-BADB1D58B863}" destId="{9AB6F690-E71F-4D7A-809B-230B64E7C0F0}" srcOrd="8" destOrd="0" presId="urn:microsoft.com/office/officeart/2005/8/layout/bProcess3"/>
    <dgm:cxn modelId="{BACBD5F3-1CD6-4D2F-B9A5-96B00A75C1D3}" type="presParOf" srcId="{46E7BCD8-D9C1-4DE6-BE53-BADB1D58B863}" destId="{F059714E-032B-43F5-B0B5-43E7D78F9D36}" srcOrd="9" destOrd="0" presId="urn:microsoft.com/office/officeart/2005/8/layout/bProcess3"/>
    <dgm:cxn modelId="{4ABFD3F4-BEE3-4C52-A913-ADF4EF4D9068}" type="presParOf" srcId="{F059714E-032B-43F5-B0B5-43E7D78F9D36}" destId="{3A32F8EE-D22A-4309-9699-44A038FD7BBD}" srcOrd="0" destOrd="0" presId="urn:microsoft.com/office/officeart/2005/8/layout/bProcess3"/>
    <dgm:cxn modelId="{2319D733-CD81-480C-99C1-91FADF4C1B27}" type="presParOf" srcId="{46E7BCD8-D9C1-4DE6-BE53-BADB1D58B863}" destId="{59052028-B2E6-4746-B99C-679A79DCF051}" srcOrd="10" destOrd="0" presId="urn:microsoft.com/office/officeart/2005/8/layout/bProcess3"/>
    <dgm:cxn modelId="{CED868B4-50BD-42A1-961C-4B4F3904985D}" type="presParOf" srcId="{46E7BCD8-D9C1-4DE6-BE53-BADB1D58B863}" destId="{D0245B82-5472-4485-9CFF-3487E27555FF}" srcOrd="11" destOrd="0" presId="urn:microsoft.com/office/officeart/2005/8/layout/bProcess3"/>
    <dgm:cxn modelId="{6FEB8ED6-A180-413D-8CB4-1FBF874B3163}" type="presParOf" srcId="{D0245B82-5472-4485-9CFF-3487E27555FF}" destId="{B81AC41E-895D-4BA3-9CF0-81A933E7766C}" srcOrd="0" destOrd="0" presId="urn:microsoft.com/office/officeart/2005/8/layout/bProcess3"/>
    <dgm:cxn modelId="{163E4DA0-C076-4B4E-9548-A520D20576E0}" type="presParOf" srcId="{46E7BCD8-D9C1-4DE6-BE53-BADB1D58B863}" destId="{53269B75-614A-45B0-B4EE-C647B5C1F091}" srcOrd="12" destOrd="0" presId="urn:microsoft.com/office/officeart/2005/8/layout/bProcess3"/>
    <dgm:cxn modelId="{F5CE0DC6-B1AB-419F-8462-FBAD7878C3F5}" type="presParOf" srcId="{46E7BCD8-D9C1-4DE6-BE53-BADB1D58B863}" destId="{D4D51399-4C03-4BBF-99DB-77CE80018B8B}" srcOrd="13" destOrd="0" presId="urn:microsoft.com/office/officeart/2005/8/layout/bProcess3"/>
    <dgm:cxn modelId="{D14C7222-9901-48AE-8829-825673F9DA4A}" type="presParOf" srcId="{D4D51399-4C03-4BBF-99DB-77CE80018B8B}" destId="{B3F04026-48DE-41CF-8527-8D53951CE8F9}" srcOrd="0" destOrd="0" presId="urn:microsoft.com/office/officeart/2005/8/layout/bProcess3"/>
    <dgm:cxn modelId="{05536FE4-BF09-4EF2-A6C4-5CC7555653C9}" type="presParOf" srcId="{46E7BCD8-D9C1-4DE6-BE53-BADB1D58B863}" destId="{CA3C85A2-398F-4355-B41D-222BFAB8C7F8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4BC5C8-09AC-4FAA-AE1C-083526AE10F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80FAB7-F368-4960-9197-BAD7D4F7BC9F}">
      <dgm:prSet/>
      <dgm:spPr/>
      <dgm:t>
        <a:bodyPr/>
        <a:lstStyle/>
        <a:p>
          <a:r>
            <a:rPr lang="en-US" dirty="0"/>
            <a:t>I-35 selection</a:t>
          </a:r>
        </a:p>
      </dgm:t>
    </dgm:pt>
    <dgm:pt modelId="{9F3D5C9E-1431-45B0-A4D0-1BD4B6E6A405}" type="parTrans" cxnId="{23211DC2-F247-4B47-BB4D-1A5B6201FF23}">
      <dgm:prSet/>
      <dgm:spPr/>
      <dgm:t>
        <a:bodyPr/>
        <a:lstStyle/>
        <a:p>
          <a:endParaRPr lang="en-US"/>
        </a:p>
      </dgm:t>
    </dgm:pt>
    <dgm:pt modelId="{24C452B3-1B44-4762-94E1-3B79E5FC85A5}" type="sibTrans" cxnId="{23211DC2-F247-4B47-BB4D-1A5B6201FF23}">
      <dgm:prSet/>
      <dgm:spPr/>
      <dgm:t>
        <a:bodyPr/>
        <a:lstStyle/>
        <a:p>
          <a:endParaRPr lang="en-US"/>
        </a:p>
      </dgm:t>
    </dgm:pt>
    <dgm:pt modelId="{349ECEAB-0591-4867-8274-4FEACC156BCC}">
      <dgm:prSet/>
      <dgm:spPr/>
      <dgm:t>
        <a:bodyPr/>
        <a:lstStyle/>
        <a:p>
          <a:r>
            <a:rPr lang="en-US" dirty="0"/>
            <a:t>Total length of i-35 through Austin city.</a:t>
          </a:r>
        </a:p>
      </dgm:t>
    </dgm:pt>
    <dgm:pt modelId="{F965EB83-31E3-42DE-83D6-C64D8F6AC276}" type="parTrans" cxnId="{50241012-D989-4811-9109-1FD3DA7AA671}">
      <dgm:prSet/>
      <dgm:spPr/>
      <dgm:t>
        <a:bodyPr/>
        <a:lstStyle/>
        <a:p>
          <a:endParaRPr lang="en-US"/>
        </a:p>
      </dgm:t>
    </dgm:pt>
    <dgm:pt modelId="{3DCF6DFF-D155-4004-8A80-173090AA72FC}" type="sibTrans" cxnId="{50241012-D989-4811-9109-1FD3DA7AA671}">
      <dgm:prSet/>
      <dgm:spPr/>
      <dgm:t>
        <a:bodyPr/>
        <a:lstStyle/>
        <a:p>
          <a:endParaRPr lang="en-US"/>
        </a:p>
      </dgm:t>
    </dgm:pt>
    <dgm:pt modelId="{9A05D4CB-3845-42DB-821B-214EA1F62B28}">
      <dgm:prSet/>
      <dgm:spPr/>
      <dgm:t>
        <a:bodyPr/>
        <a:lstStyle/>
        <a:p>
          <a:r>
            <a:rPr lang="en-US" dirty="0"/>
            <a:t>To calculate traffic volume and capacity for a specific length of a highway</a:t>
          </a:r>
        </a:p>
      </dgm:t>
    </dgm:pt>
    <dgm:pt modelId="{5A7B4483-1CA6-46B0-A9A1-5DFA7970B801}" type="parTrans" cxnId="{E4509944-8625-46E3-86DE-9387B59A6418}">
      <dgm:prSet/>
      <dgm:spPr/>
      <dgm:t>
        <a:bodyPr/>
        <a:lstStyle/>
        <a:p>
          <a:endParaRPr lang="en-US"/>
        </a:p>
      </dgm:t>
    </dgm:pt>
    <dgm:pt modelId="{DD96101E-B51C-490A-8FB2-F043AAAC81E9}" type="sibTrans" cxnId="{E4509944-8625-46E3-86DE-9387B59A6418}">
      <dgm:prSet/>
      <dgm:spPr/>
      <dgm:t>
        <a:bodyPr/>
        <a:lstStyle/>
        <a:p>
          <a:endParaRPr lang="en-US"/>
        </a:p>
      </dgm:t>
    </dgm:pt>
    <dgm:pt modelId="{599DA610-5260-422D-B550-946857318DBE}" type="pres">
      <dgm:prSet presAssocID="{CD4BC5C8-09AC-4FAA-AE1C-083526AE10F7}" presName="linear" presStyleCnt="0">
        <dgm:presLayoutVars>
          <dgm:animLvl val="lvl"/>
          <dgm:resizeHandles val="exact"/>
        </dgm:presLayoutVars>
      </dgm:prSet>
      <dgm:spPr/>
    </dgm:pt>
    <dgm:pt modelId="{76320E26-564D-45D1-915A-2DCEB8B655F1}" type="pres">
      <dgm:prSet presAssocID="{AA80FAB7-F368-4960-9197-BAD7D4F7BC9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D980CFB-DDC0-4090-BBA5-090EBE3CBA87}" type="pres">
      <dgm:prSet presAssocID="{24C452B3-1B44-4762-94E1-3B79E5FC85A5}" presName="spacer" presStyleCnt="0"/>
      <dgm:spPr/>
    </dgm:pt>
    <dgm:pt modelId="{69A0C74B-7E13-4D0D-9695-059621D13CAC}" type="pres">
      <dgm:prSet presAssocID="{349ECEAB-0591-4867-8274-4FEACC156BC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96EDA8B-D7E1-4D2E-9949-A2DCD3E547DE}" type="pres">
      <dgm:prSet presAssocID="{3DCF6DFF-D155-4004-8A80-173090AA72FC}" presName="spacer" presStyleCnt="0"/>
      <dgm:spPr/>
    </dgm:pt>
    <dgm:pt modelId="{50FEB092-C9DD-40AE-838B-84A35609965A}" type="pres">
      <dgm:prSet presAssocID="{9A05D4CB-3845-42DB-821B-214EA1F62B2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0241012-D989-4811-9109-1FD3DA7AA671}" srcId="{CD4BC5C8-09AC-4FAA-AE1C-083526AE10F7}" destId="{349ECEAB-0591-4867-8274-4FEACC156BCC}" srcOrd="1" destOrd="0" parTransId="{F965EB83-31E3-42DE-83D6-C64D8F6AC276}" sibTransId="{3DCF6DFF-D155-4004-8A80-173090AA72FC}"/>
    <dgm:cxn modelId="{0D40BE1F-D03C-4500-ACA7-4D65427CE487}" type="presOf" srcId="{AA80FAB7-F368-4960-9197-BAD7D4F7BC9F}" destId="{76320E26-564D-45D1-915A-2DCEB8B655F1}" srcOrd="0" destOrd="0" presId="urn:microsoft.com/office/officeart/2005/8/layout/vList2"/>
    <dgm:cxn modelId="{E4509944-8625-46E3-86DE-9387B59A6418}" srcId="{CD4BC5C8-09AC-4FAA-AE1C-083526AE10F7}" destId="{9A05D4CB-3845-42DB-821B-214EA1F62B28}" srcOrd="2" destOrd="0" parTransId="{5A7B4483-1CA6-46B0-A9A1-5DFA7970B801}" sibTransId="{DD96101E-B51C-490A-8FB2-F043AAAC81E9}"/>
    <dgm:cxn modelId="{5DA50793-19AB-4DD4-8B56-A60DF8A4624B}" type="presOf" srcId="{CD4BC5C8-09AC-4FAA-AE1C-083526AE10F7}" destId="{599DA610-5260-422D-B550-946857318DBE}" srcOrd="0" destOrd="0" presId="urn:microsoft.com/office/officeart/2005/8/layout/vList2"/>
    <dgm:cxn modelId="{620199AF-A1C1-4C80-AA11-618BC4721E66}" type="presOf" srcId="{349ECEAB-0591-4867-8274-4FEACC156BCC}" destId="{69A0C74B-7E13-4D0D-9695-059621D13CAC}" srcOrd="0" destOrd="0" presId="urn:microsoft.com/office/officeart/2005/8/layout/vList2"/>
    <dgm:cxn modelId="{23211DC2-F247-4B47-BB4D-1A5B6201FF23}" srcId="{CD4BC5C8-09AC-4FAA-AE1C-083526AE10F7}" destId="{AA80FAB7-F368-4960-9197-BAD7D4F7BC9F}" srcOrd="0" destOrd="0" parTransId="{9F3D5C9E-1431-45B0-A4D0-1BD4B6E6A405}" sibTransId="{24C452B3-1B44-4762-94E1-3B79E5FC85A5}"/>
    <dgm:cxn modelId="{59A9C2FE-7239-43F7-A019-AB934C6EE09C}" type="presOf" srcId="{9A05D4CB-3845-42DB-821B-214EA1F62B28}" destId="{50FEB092-C9DD-40AE-838B-84A35609965A}" srcOrd="0" destOrd="0" presId="urn:microsoft.com/office/officeart/2005/8/layout/vList2"/>
    <dgm:cxn modelId="{BCCDCE65-609F-43B0-A8A0-697858D16951}" type="presParOf" srcId="{599DA610-5260-422D-B550-946857318DBE}" destId="{76320E26-564D-45D1-915A-2DCEB8B655F1}" srcOrd="0" destOrd="0" presId="urn:microsoft.com/office/officeart/2005/8/layout/vList2"/>
    <dgm:cxn modelId="{10C061C3-E714-4E0D-8305-52F432FCD8DE}" type="presParOf" srcId="{599DA610-5260-422D-B550-946857318DBE}" destId="{6D980CFB-DDC0-4090-BBA5-090EBE3CBA87}" srcOrd="1" destOrd="0" presId="urn:microsoft.com/office/officeart/2005/8/layout/vList2"/>
    <dgm:cxn modelId="{FBA8512B-060D-4B23-B7A8-F632EA4D37F1}" type="presParOf" srcId="{599DA610-5260-422D-B550-946857318DBE}" destId="{69A0C74B-7E13-4D0D-9695-059621D13CAC}" srcOrd="2" destOrd="0" presId="urn:microsoft.com/office/officeart/2005/8/layout/vList2"/>
    <dgm:cxn modelId="{58C1E665-5B3B-4C5F-A36C-4182A821D75D}" type="presParOf" srcId="{599DA610-5260-422D-B550-946857318DBE}" destId="{E96EDA8B-D7E1-4D2E-9949-A2DCD3E547DE}" srcOrd="3" destOrd="0" presId="urn:microsoft.com/office/officeart/2005/8/layout/vList2"/>
    <dgm:cxn modelId="{A66EA2D0-49D6-4DDD-960A-6F120E6EF897}" type="presParOf" srcId="{599DA610-5260-422D-B550-946857318DBE}" destId="{50FEB092-C9DD-40AE-838B-84A35609965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B6AF63-BB81-4A93-A85B-8B95234E5DFD}">
      <dsp:nvSpPr>
        <dsp:cNvPr id="0" name=""/>
        <dsp:cNvSpPr/>
      </dsp:nvSpPr>
      <dsp:spPr>
        <a:xfrm>
          <a:off x="2241532" y="1199834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71087" y="1242976"/>
        <a:ext cx="25774" cy="5154"/>
      </dsp:txXfrm>
    </dsp:sp>
    <dsp:sp modelId="{BE401260-FB6F-413C-8DB0-FBC24DEFF3D5}">
      <dsp:nvSpPr>
        <dsp:cNvPr id="0" name=""/>
        <dsp:cNvSpPr/>
      </dsp:nvSpPr>
      <dsp:spPr>
        <a:xfrm>
          <a:off x="2092" y="573182"/>
          <a:ext cx="2241239" cy="1344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AADT for Texas</a:t>
          </a:r>
        </a:p>
      </dsp:txBody>
      <dsp:txXfrm>
        <a:off x="2092" y="573182"/>
        <a:ext cx="2241239" cy="1344743"/>
      </dsp:txXfrm>
    </dsp:sp>
    <dsp:sp modelId="{B05CDA43-E16C-42BE-A33E-A10EBDE89F64}">
      <dsp:nvSpPr>
        <dsp:cNvPr id="0" name=""/>
        <dsp:cNvSpPr/>
      </dsp:nvSpPr>
      <dsp:spPr>
        <a:xfrm>
          <a:off x="4998257" y="1199834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7812" y="1242976"/>
        <a:ext cx="25774" cy="5154"/>
      </dsp:txXfrm>
    </dsp:sp>
    <dsp:sp modelId="{43D037AF-9B63-4BF1-B9DB-98126A5B4B94}">
      <dsp:nvSpPr>
        <dsp:cNvPr id="0" name=""/>
        <dsp:cNvSpPr/>
      </dsp:nvSpPr>
      <dsp:spPr>
        <a:xfrm>
          <a:off x="2758817" y="573182"/>
          <a:ext cx="2241239" cy="1344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City Boundary of Texas</a:t>
          </a:r>
        </a:p>
      </dsp:txBody>
      <dsp:txXfrm>
        <a:off x="2758817" y="573182"/>
        <a:ext cx="2241239" cy="1344743"/>
      </dsp:txXfrm>
    </dsp:sp>
    <dsp:sp modelId="{27DDDB61-F7B8-41C7-95DF-52345D28608D}">
      <dsp:nvSpPr>
        <dsp:cNvPr id="0" name=""/>
        <dsp:cNvSpPr/>
      </dsp:nvSpPr>
      <dsp:spPr>
        <a:xfrm>
          <a:off x="7754982" y="1199834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984537" y="1242976"/>
        <a:ext cx="25774" cy="5154"/>
      </dsp:txXfrm>
    </dsp:sp>
    <dsp:sp modelId="{1FE50201-33FD-4C81-A595-2640F4ED2C97}">
      <dsp:nvSpPr>
        <dsp:cNvPr id="0" name=""/>
        <dsp:cNvSpPr/>
      </dsp:nvSpPr>
      <dsp:spPr>
        <a:xfrm>
          <a:off x="5515542" y="573182"/>
          <a:ext cx="2241239" cy="1344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AADT for Austin City</a:t>
          </a:r>
        </a:p>
      </dsp:txBody>
      <dsp:txXfrm>
        <a:off x="5515542" y="573182"/>
        <a:ext cx="2241239" cy="1344743"/>
      </dsp:txXfrm>
    </dsp:sp>
    <dsp:sp modelId="{778CDDAD-C31B-45A4-B4CE-1FD4E6813345}">
      <dsp:nvSpPr>
        <dsp:cNvPr id="0" name=""/>
        <dsp:cNvSpPr/>
      </dsp:nvSpPr>
      <dsp:spPr>
        <a:xfrm>
          <a:off x="1122712" y="1916126"/>
          <a:ext cx="8270175" cy="484885"/>
        </a:xfrm>
        <a:custGeom>
          <a:avLst/>
          <a:gdLst/>
          <a:ahLst/>
          <a:cxnLst/>
          <a:rect l="0" t="0" r="0" b="0"/>
          <a:pathLst>
            <a:path>
              <a:moveTo>
                <a:pt x="8270175" y="0"/>
              </a:moveTo>
              <a:lnTo>
                <a:pt x="8270175" y="259542"/>
              </a:lnTo>
              <a:lnTo>
                <a:pt x="0" y="259542"/>
              </a:lnTo>
              <a:lnTo>
                <a:pt x="0" y="484885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50644" y="2155991"/>
        <a:ext cx="414311" cy="5154"/>
      </dsp:txXfrm>
    </dsp:sp>
    <dsp:sp modelId="{52B4BC26-12A0-42CB-95FF-4037FE5F54B6}">
      <dsp:nvSpPr>
        <dsp:cNvPr id="0" name=""/>
        <dsp:cNvSpPr/>
      </dsp:nvSpPr>
      <dsp:spPr>
        <a:xfrm>
          <a:off x="8272267" y="573182"/>
          <a:ext cx="2241239" cy="1344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Roadway network of Texas</a:t>
          </a:r>
        </a:p>
      </dsp:txBody>
      <dsp:txXfrm>
        <a:off x="8272267" y="573182"/>
        <a:ext cx="2241239" cy="1344743"/>
      </dsp:txXfrm>
    </dsp:sp>
    <dsp:sp modelId="{F059714E-032B-43F5-B0B5-43E7D78F9D36}">
      <dsp:nvSpPr>
        <dsp:cNvPr id="0" name=""/>
        <dsp:cNvSpPr/>
      </dsp:nvSpPr>
      <dsp:spPr>
        <a:xfrm>
          <a:off x="2241532" y="3060063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71087" y="3103206"/>
        <a:ext cx="25774" cy="5154"/>
      </dsp:txXfrm>
    </dsp:sp>
    <dsp:sp modelId="{9AB6F690-E71F-4D7A-809B-230B64E7C0F0}">
      <dsp:nvSpPr>
        <dsp:cNvPr id="0" name=""/>
        <dsp:cNvSpPr/>
      </dsp:nvSpPr>
      <dsp:spPr>
        <a:xfrm>
          <a:off x="2092" y="2433411"/>
          <a:ext cx="2241239" cy="1344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Clip Data for Austin roadways</a:t>
          </a:r>
        </a:p>
      </dsp:txBody>
      <dsp:txXfrm>
        <a:off x="2092" y="2433411"/>
        <a:ext cx="2241239" cy="1344743"/>
      </dsp:txXfrm>
    </dsp:sp>
    <dsp:sp modelId="{D0245B82-5472-4485-9CFF-3487E27555FF}">
      <dsp:nvSpPr>
        <dsp:cNvPr id="0" name=""/>
        <dsp:cNvSpPr/>
      </dsp:nvSpPr>
      <dsp:spPr>
        <a:xfrm>
          <a:off x="4998257" y="3060063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7812" y="3103206"/>
        <a:ext cx="25774" cy="5154"/>
      </dsp:txXfrm>
    </dsp:sp>
    <dsp:sp modelId="{59052028-B2E6-4746-B99C-679A79DCF051}">
      <dsp:nvSpPr>
        <dsp:cNvPr id="0" name=""/>
        <dsp:cNvSpPr/>
      </dsp:nvSpPr>
      <dsp:spPr>
        <a:xfrm>
          <a:off x="2758817" y="2433411"/>
          <a:ext cx="2241239" cy="1344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Spatial join -AADT &amp; city boundary </a:t>
          </a:r>
        </a:p>
      </dsp:txBody>
      <dsp:txXfrm>
        <a:off x="2758817" y="2433411"/>
        <a:ext cx="2241239" cy="1344743"/>
      </dsp:txXfrm>
    </dsp:sp>
    <dsp:sp modelId="{D4D51399-4C03-4BBF-99DB-77CE80018B8B}">
      <dsp:nvSpPr>
        <dsp:cNvPr id="0" name=""/>
        <dsp:cNvSpPr/>
      </dsp:nvSpPr>
      <dsp:spPr>
        <a:xfrm>
          <a:off x="7754982" y="3060063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984537" y="3103206"/>
        <a:ext cx="25774" cy="5154"/>
      </dsp:txXfrm>
    </dsp:sp>
    <dsp:sp modelId="{53269B75-614A-45B0-B4EE-C647B5C1F091}">
      <dsp:nvSpPr>
        <dsp:cNvPr id="0" name=""/>
        <dsp:cNvSpPr/>
      </dsp:nvSpPr>
      <dsp:spPr>
        <a:xfrm>
          <a:off x="5515542" y="2433411"/>
          <a:ext cx="2241239" cy="1344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Top congested roadways in Texas</a:t>
          </a:r>
        </a:p>
      </dsp:txBody>
      <dsp:txXfrm>
        <a:off x="5515542" y="2433411"/>
        <a:ext cx="2241239" cy="1344743"/>
      </dsp:txXfrm>
    </dsp:sp>
    <dsp:sp modelId="{CA3C85A2-398F-4355-B41D-222BFAB8C7F8}">
      <dsp:nvSpPr>
        <dsp:cNvPr id="0" name=""/>
        <dsp:cNvSpPr/>
      </dsp:nvSpPr>
      <dsp:spPr>
        <a:xfrm>
          <a:off x="8272267" y="2433411"/>
          <a:ext cx="2241239" cy="134474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Clip congested road for Austin city boundary</a:t>
          </a:r>
        </a:p>
      </dsp:txBody>
      <dsp:txXfrm>
        <a:off x="8272267" y="2433411"/>
        <a:ext cx="2241239" cy="13447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320E26-564D-45D1-915A-2DCEB8B655F1}">
      <dsp:nvSpPr>
        <dsp:cNvPr id="0" name=""/>
        <dsp:cNvSpPr/>
      </dsp:nvSpPr>
      <dsp:spPr>
        <a:xfrm>
          <a:off x="0" y="115848"/>
          <a:ext cx="4334075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I-35 selection</a:t>
          </a:r>
        </a:p>
      </dsp:txBody>
      <dsp:txXfrm>
        <a:off x="38784" y="154632"/>
        <a:ext cx="4256507" cy="716935"/>
      </dsp:txXfrm>
    </dsp:sp>
    <dsp:sp modelId="{69A0C74B-7E13-4D0D-9695-059621D13CAC}">
      <dsp:nvSpPr>
        <dsp:cNvPr id="0" name=""/>
        <dsp:cNvSpPr/>
      </dsp:nvSpPr>
      <dsp:spPr>
        <a:xfrm>
          <a:off x="0" y="967951"/>
          <a:ext cx="4334075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Total length of i-35 through Austin city.</a:t>
          </a:r>
        </a:p>
      </dsp:txBody>
      <dsp:txXfrm>
        <a:off x="38784" y="1006735"/>
        <a:ext cx="4256507" cy="716935"/>
      </dsp:txXfrm>
    </dsp:sp>
    <dsp:sp modelId="{50FEB092-C9DD-40AE-838B-84A35609965A}">
      <dsp:nvSpPr>
        <dsp:cNvPr id="0" name=""/>
        <dsp:cNvSpPr/>
      </dsp:nvSpPr>
      <dsp:spPr>
        <a:xfrm>
          <a:off x="0" y="1820054"/>
          <a:ext cx="4334075" cy="79450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To calculate traffic volume and capacity for a specific length of a highway</a:t>
          </a:r>
        </a:p>
      </dsp:txBody>
      <dsp:txXfrm>
        <a:off x="38784" y="1858838"/>
        <a:ext cx="4256507" cy="716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EB63B-0B88-FE54-B3A3-AC6D3BDF7F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E0487-F044-1339-6AB3-3E9458B688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71576-7E59-76C0-B8C8-2324AE101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C263D-2897-6A9D-2737-2CCF15B1C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87EFF-D2A5-43FD-9078-14A01CF71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91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3BA29-2AA0-26CA-B0DC-49D84F21F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7FE8C1-8D10-C36B-B534-49A7ABF4A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D6683-03A7-2BDA-AE24-3C5207429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7F818-BA04-6E6A-EAA9-3964C33EE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CBA87-FE64-43FF-C0F3-693931379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58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0516CB-E130-4627-180C-F65BB17E92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D6A244-537A-A5D5-8609-0492FDA0C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19A96-35B0-82BC-76F4-529F05CA8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08222-F320-91DA-9F6B-3C8D8C734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8B82E-FFBF-098A-6F7F-F14DFBFC2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513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0321-F8C8-5CA8-893C-301E93D90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28276-57A6-7C14-3C4B-54552CD8A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8273B-17F6-8EAD-08DE-C4AEC006B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7947E-9297-D313-EA73-D26B5F8F6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F3CDD-DF1F-3DB4-DA90-9C77C2DB5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4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EFD06-DA2B-0F37-FB01-5DF276F15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D47C6-0B47-E237-3206-236D9CC6F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6956C-7AEE-5DA7-1DF9-E592CFFEF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53E4B-9367-B168-AD7B-D1CEEB930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8603B-A497-DDB4-3742-70A74FA3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193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9F319-A07C-553E-7650-92742B337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8ABA9-B677-F907-806F-6EC83F2706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A7209D-9E61-0676-A933-016D6E268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6000AA-9232-7F41-405E-3448EE23F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89AD5-B220-DF35-9FA2-79A7B1C23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7CB03B-B357-A134-A84D-F25DAB9A7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248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F7FF5-62F1-098C-9692-B3B8E2CD9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889EA0-8CDC-6D53-DFD2-62E26F12E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6CA07-B71D-D386-0FEF-2C79072BD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A4CD3-754F-ACC7-4789-9AE89658CC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7A710E-788D-3BB3-B3B1-9061F4811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3E53E8-BBDB-F727-33AF-85AE0A398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7713E6-71D4-58FB-2922-AC19B5316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567F03-32EF-7E6B-84B4-80B84657F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09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83F9D-4C10-09B9-C4BB-1E23B1800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22E277-AF1B-8310-79D5-AC8EF7415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CCFFC8-B669-4CD0-B081-0C2F07D78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02EEEA-6052-4142-60A6-ED9D78692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68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C51C9B-EE11-BDE5-5EA7-0772A852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2650E6-9776-9A81-B972-AD83E9F3E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2547F1-8AE6-2C65-F90B-BCC7B8DBB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5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67589-1422-1ACC-DDDB-341452EFB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C4D25-FF10-D999-E3EA-19A2C3917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3E70CA-7EDE-1612-ED55-E399DD5B6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1FB259-60E0-9EBA-A2F0-53134CB96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BCFACB-A17D-5E67-23FE-AB2DA1285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CC49A-A61E-FC76-3986-9185985D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0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F319F-E57D-0355-A46C-8FD949BC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DFD804-3AD5-EC48-1E6F-F25627B147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4A7D74-5AA5-95DC-8C35-1456866B23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28515-FDAC-1CB0-71D2-08210A61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DBF838-EB62-4299-70B5-1D2797DA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63576F-E189-5538-AD96-F02B3F4A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7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D1D8EE-3151-9677-1D7F-1E2F45591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8365C-E51A-9CC7-B469-22DA12607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5AFEF-C71E-7E1E-BC28-F00C4D15F6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845B3-A8D6-4F3D-A1EF-B30F03B5F513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E1CF9-B7B9-7DF9-434D-41C823A253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4F711-BEA1-7143-04FC-5B3D69CCC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66D8F8-347B-4193-844B-B05313AB8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97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s-txdot.opendata.arcgis.com/datasets/TXDOT::txdot-aadt-annuals/explore" TargetMode="External"/><Relationship Id="rId2" Type="http://schemas.openxmlformats.org/officeDocument/2006/relationships/hyperlink" Target="https://gis-txdot.opendata.arcgis.com/datasets/txdot-city-boundaries/explor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.austintexas.gov/stories/s/Austin-Travis-County-Traffic-Report-Page/9qfg-4swh/" TargetMode="External"/><Relationship Id="rId5" Type="http://schemas.openxmlformats.org/officeDocument/2006/relationships/hyperlink" Target="https://txdot.public.ms2soft.com/tcds/tsearch.asp?loc=Txdot&amp;mod=TCDS" TargetMode="External"/><Relationship Id="rId4" Type="http://schemas.openxmlformats.org/officeDocument/2006/relationships/hyperlink" Target="https://gis-txdot.opendata.arcgis.com/datasets/TXDOT::txdot-top-100-congested-roadways/explor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62CEA-408F-3AF2-1618-B931EA0F5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0" i="0" u="none" strike="noStrike" baseline="0" dirty="0">
                <a:latin typeface="Bernard MT Condensed" panose="02050806060905020404" pitchFamily="18" charset="0"/>
              </a:rPr>
              <a:t>I-35 Traffic Jam Analysis in Austin, TX</a:t>
            </a:r>
            <a:endParaRPr lang="en-US" sz="4000" dirty="0">
              <a:latin typeface="Bernard MT Condensed" panose="02050806060905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102A0-70E0-E174-E3AB-08F42D94C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Mostafizur Rahman Shawon</a:t>
            </a:r>
          </a:p>
          <a:p>
            <a:pPr marL="0" indent="0" algn="ctr">
              <a:buNone/>
            </a:pPr>
            <a:r>
              <a:rPr lang="en-US" dirty="0"/>
              <a:t>L20570457</a:t>
            </a:r>
          </a:p>
          <a:p>
            <a:pPr marL="0" indent="0" algn="ctr">
              <a:buNone/>
            </a:pPr>
            <a:r>
              <a:rPr lang="en-US" dirty="0" err="1"/>
              <a:t>Minhajul</a:t>
            </a:r>
            <a:r>
              <a:rPr lang="en-US" dirty="0"/>
              <a:t> Abedin Tajik</a:t>
            </a:r>
          </a:p>
          <a:p>
            <a:pPr marL="0" indent="0" algn="ctr">
              <a:buNone/>
            </a:pPr>
            <a:r>
              <a:rPr lang="en-US" dirty="0"/>
              <a:t>L2052331</a:t>
            </a:r>
          </a:p>
          <a:p>
            <a:pPr marL="0" indent="0" algn="ctr">
              <a:buNone/>
            </a:pPr>
            <a:r>
              <a:rPr lang="en-US" dirty="0" err="1"/>
              <a:t>Tushon</a:t>
            </a:r>
            <a:r>
              <a:rPr lang="en-US" dirty="0"/>
              <a:t> Dey Babu</a:t>
            </a:r>
          </a:p>
          <a:p>
            <a:pPr marL="0" indent="0" algn="ctr">
              <a:buNone/>
            </a:pPr>
            <a:r>
              <a:rPr lang="en-US" dirty="0"/>
              <a:t>L20585317</a:t>
            </a: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949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several maps&#10;&#10;Description automatically generated">
            <a:extLst>
              <a:ext uri="{FF2B5EF4-FFF2-40B4-BE49-F238E27FC236}">
                <a16:creationId xmlns:a16="http://schemas.microsoft.com/office/drawing/2014/main" id="{0AAABAD6-B06A-13E4-D6E9-3F705F1439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5" t="16628" r="5886" b="17234"/>
          <a:stretch/>
        </p:blipFill>
        <p:spPr>
          <a:xfrm>
            <a:off x="2019494" y="835863"/>
            <a:ext cx="8496301" cy="5840963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9DF1AB-5CA5-A417-A6CD-C66F7C4D1593}"/>
              </a:ext>
            </a:extLst>
          </p:cNvPr>
          <p:cNvSpPr txBox="1"/>
          <p:nvPr/>
        </p:nvSpPr>
        <p:spPr>
          <a:xfrm>
            <a:off x="4189444" y="274480"/>
            <a:ext cx="43014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Bernard MT Condensed" panose="02050806060905020404" pitchFamily="18" charset="0"/>
                <a:ea typeface="+mj-ea"/>
                <a:cs typeface="+mj-cs"/>
              </a:rPr>
              <a:t>Speed limit of I-35</a:t>
            </a:r>
          </a:p>
        </p:txBody>
      </p:sp>
    </p:spTree>
    <p:extLst>
      <p:ext uri="{BB962C8B-B14F-4D97-AF65-F5344CB8AC3E}">
        <p14:creationId xmlns:p14="http://schemas.microsoft.com/office/powerpoint/2010/main" val="2453699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C8BF286-DA95-B075-8AB0-470782304AE1}"/>
              </a:ext>
            </a:extLst>
          </p:cNvPr>
          <p:cNvSpPr txBox="1"/>
          <p:nvPr/>
        </p:nvSpPr>
        <p:spPr>
          <a:xfrm>
            <a:off x="7079602" y="1939020"/>
            <a:ext cx="4658308" cy="2846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500" dirty="0"/>
              <a:t>Congestion depending on peak flow.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500" dirty="0"/>
              <a:t>Total delay time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500" dirty="0"/>
              <a:t>Total cost delay 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500" dirty="0"/>
              <a:t>Total delay mile.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10" name="Picture 9" descr="A green and red map&#10;&#10;Description automatically generated">
            <a:extLst>
              <a:ext uri="{FF2B5EF4-FFF2-40B4-BE49-F238E27FC236}">
                <a16:creationId xmlns:a16="http://schemas.microsoft.com/office/drawing/2014/main" id="{2B1A36AD-C988-5800-EC2F-6481E92D5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7" t="5416" r="5811" b="5695"/>
          <a:stretch/>
        </p:blipFill>
        <p:spPr>
          <a:xfrm>
            <a:off x="581025" y="352424"/>
            <a:ext cx="6097554" cy="609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5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C4E1C-E541-6DA5-F740-4B374BDB5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952" y="723899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ernard MT Condensed" panose="02050806060905020404" pitchFamily="18" charset="0"/>
              </a:rPr>
              <a:t>Traffic congestion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EDBA5F-2438-C157-F523-94EAABD78C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4" r="-2" b="-2"/>
          <a:stretch/>
        </p:blipFill>
        <p:spPr>
          <a:xfrm>
            <a:off x="7044062" y="158630"/>
            <a:ext cx="4992560" cy="6699370"/>
          </a:xfrm>
          <a:prstGeom prst="rect">
            <a:avLst/>
          </a:prstGeom>
          <a:effectLst/>
        </p:spPr>
      </p:pic>
      <p:pic>
        <p:nvPicPr>
          <p:cNvPr id="10" name="Picture 9" descr="A table with numbers and text&#10;&#10;Description automatically generated">
            <a:extLst>
              <a:ext uri="{FF2B5EF4-FFF2-40B4-BE49-F238E27FC236}">
                <a16:creationId xmlns:a16="http://schemas.microsoft.com/office/drawing/2014/main" id="{433D0B56-D8C8-E547-5B34-A6B169D7D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952" y="1885950"/>
            <a:ext cx="55245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66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991060F2-17AC-631F-DE14-01C80E187E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079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7" name="Rectangle 13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897B9686-29B2-9911-3184-5F55463B6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5292" y="942975"/>
            <a:ext cx="5247340" cy="134302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Total accidents= 663</a:t>
            </a:r>
          </a:p>
          <a:p>
            <a:r>
              <a:rPr lang="en-US" sz="2000" dirty="0"/>
              <a:t>Fatality= 4 </a:t>
            </a:r>
          </a:p>
          <a:p>
            <a:endParaRPr lang="en-US" sz="2000" dirty="0"/>
          </a:p>
        </p:txBody>
      </p:sp>
      <p:pic>
        <p:nvPicPr>
          <p:cNvPr id="10" name="Picture 9" descr="A pie chart of accident report&#10;&#10;Description automatically generated">
            <a:extLst>
              <a:ext uri="{FF2B5EF4-FFF2-40B4-BE49-F238E27FC236}">
                <a16:creationId xmlns:a16="http://schemas.microsoft.com/office/drawing/2014/main" id="{E128B9BE-4A63-4C4F-A6ED-810A48251F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196" y="2228848"/>
            <a:ext cx="572452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49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D658A-E8BA-99D8-526D-89B52B8D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Bernard MT Condensed" panose="02050806060905020404" pitchFamily="18" charset="0"/>
              </a:rPr>
              <a:t>Reason of traffic congestion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38552-9E90-DB8D-C267-D995B8309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traffic volume</a:t>
            </a:r>
          </a:p>
          <a:p>
            <a:r>
              <a:rPr lang="en-US" dirty="0"/>
              <a:t>Rapid urbanization and increasing number of vehicles</a:t>
            </a:r>
          </a:p>
          <a:p>
            <a:r>
              <a:rPr lang="en-US" dirty="0"/>
              <a:t>The design and capacity of the road infrastructure, including the number of lanes, interchanges, and exit ramps, play a significant role in traffic flow</a:t>
            </a:r>
          </a:p>
          <a:p>
            <a:r>
              <a:rPr lang="en-US" dirty="0"/>
              <a:t>Construction work along the way</a:t>
            </a:r>
          </a:p>
          <a:p>
            <a:r>
              <a:rPr lang="en-US" dirty="0"/>
              <a:t>Accidents on a roadway</a:t>
            </a:r>
          </a:p>
          <a:p>
            <a:r>
              <a:rPr lang="en-US" dirty="0"/>
              <a:t>Peak time congestion</a:t>
            </a:r>
          </a:p>
          <a:p>
            <a:r>
              <a:rPr lang="en-US" dirty="0"/>
              <a:t>Weather</a:t>
            </a:r>
          </a:p>
        </p:txBody>
      </p:sp>
    </p:spTree>
    <p:extLst>
      <p:ext uri="{BB962C8B-B14F-4D97-AF65-F5344CB8AC3E}">
        <p14:creationId xmlns:p14="http://schemas.microsoft.com/office/powerpoint/2010/main" val="1523839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9D16C-01CC-7612-3FC3-ADCA08602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Bernard MT Condensed" panose="02050806060905020404" pitchFamily="18" charset="0"/>
              </a:rPr>
              <a:t>Proposed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53E88-8D27-5A08-DA8F-835425EA7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Texas Department of Transportation (TxDOT) is currently working on a project to expand I-35 in Austin. The project is expected to begin in mid-2024 and run until 2033.</a:t>
            </a:r>
          </a:p>
          <a:p>
            <a:r>
              <a:rPr lang="en-US" dirty="0"/>
              <a:t>Increase the capacity of I-35 by adding additional lanes or by extending the highway.</a:t>
            </a:r>
          </a:p>
          <a:p>
            <a:r>
              <a:rPr lang="en-US" dirty="0"/>
              <a:t>Improve public transportation options in Austin.</a:t>
            </a:r>
          </a:p>
          <a:p>
            <a:r>
              <a:rPr lang="en-US" dirty="0"/>
              <a:t>Implement congestion pricing to reduce the number of vehicles on the road.</a:t>
            </a:r>
          </a:p>
          <a:p>
            <a:r>
              <a:rPr lang="en-US" dirty="0"/>
              <a:t>Encourage people to use arterial road in peak time rather than using I-35.</a:t>
            </a:r>
          </a:p>
        </p:txBody>
      </p:sp>
    </p:spTree>
    <p:extLst>
      <p:ext uri="{BB962C8B-B14F-4D97-AF65-F5344CB8AC3E}">
        <p14:creationId xmlns:p14="http://schemas.microsoft.com/office/powerpoint/2010/main" val="1771872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2716B-E75F-EA33-9CA2-201D37F89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0473E-CA7D-0CA8-CDCC-961188243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https://gis-txdot.opendata.arcgis.com/datasets/txdot-city-boundaries/explore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https://gis-txdot.opendata.arcgis.com/datasets/TXDOT::txdot-aadt-annuals/explore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https://gis-txdot.opendata.arcgis.com/datasets/TXDOT::txdot-top-100-congested-roadways/explore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https://txdot.public.ms2soft.com/tcds/tsearch.asp?loc=Txdot&amp;mod=TCDS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https://data.austintexas.gov/stories/s/Austin-Travis-County-Traffic-Report-Page/9qfg-4swh/</a:t>
            </a:r>
            <a:endParaRPr lang="en-US" sz="18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871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6E6E6-50D6-EFE5-72DC-B43E65EBC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Bernard MT Condensed" panose="02050806060905020404" pitchFamily="18" charset="0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D9184-CE6C-A6DF-B249-2E247C504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I-35, a key component of the original Interstate Highway System constructed in 1950, serves as a vital transportation hub in Texas, connecting Austin, Central Texas, and beyond.</a:t>
            </a:r>
          </a:p>
          <a:p>
            <a:r>
              <a:rPr lang="en-US" dirty="0"/>
              <a:t>I-35's Austin-area section witnesses a substantial daily traffic volume of nearly 200,000 vehicle trips, with 85% of these trips being local to the region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research aims to address uncover I-35 congestion patterns, analyze contributing factors , propose solutions.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015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094E8-ABDB-3238-532D-6A7E11E05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Bernard MT Condensed" panose="02050806060905020404" pitchFamily="18" charset="0"/>
              </a:rPr>
              <a:t>Purpose of the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05CC9-0E19-6877-CD79-3CC31BE20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Congestion analysis on I-35 depending on AADT.</a:t>
            </a:r>
          </a:p>
          <a:p>
            <a:r>
              <a:rPr lang="en-US" dirty="0"/>
              <a:t>Comparison between design speed and actual vehicle speed.</a:t>
            </a:r>
          </a:p>
          <a:p>
            <a:r>
              <a:rPr lang="en-US" dirty="0"/>
              <a:t>Variation in AADT during 2003-2022.</a:t>
            </a:r>
          </a:p>
          <a:p>
            <a:r>
              <a:rPr lang="en-US" dirty="0"/>
              <a:t>Total numbers of crash in I-35 from 2018 to 2022.</a:t>
            </a:r>
          </a:p>
          <a:p>
            <a:r>
              <a:rPr lang="en-US" dirty="0"/>
              <a:t>Finding the potential reasons of congestion.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80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8A4C2-54FD-71D8-4FF4-C4D20EA7C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>
                <a:latin typeface="Bernard MT Condensed" panose="02050806060905020404" pitchFamily="18" charset="0"/>
              </a:rPr>
              <a:t>Workflow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924829F-1AE6-DE24-1179-DC05270C5C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500077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6711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38CEEBCD-1612-57BB-36C0-F3F762091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052" y="48394"/>
            <a:ext cx="5861391" cy="67143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D4C17E-129B-ED4F-41DD-6730E2128315}"/>
              </a:ext>
            </a:extLst>
          </p:cNvPr>
          <p:cNvSpPr txBox="1"/>
          <p:nvPr/>
        </p:nvSpPr>
        <p:spPr>
          <a:xfrm>
            <a:off x="661641" y="1026367"/>
            <a:ext cx="291198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City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County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Road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AADT count from 2003 to 2022</a:t>
            </a:r>
          </a:p>
        </p:txBody>
      </p:sp>
    </p:spTree>
    <p:extLst>
      <p:ext uri="{BB962C8B-B14F-4D97-AF65-F5344CB8AC3E}">
        <p14:creationId xmlns:p14="http://schemas.microsoft.com/office/powerpoint/2010/main" val="2440118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14B22DFA-197C-C18F-CBE2-7F47A9BB0B6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6" r="-1" b="5027"/>
          <a:stretch/>
        </p:blipFill>
        <p:spPr>
          <a:xfrm>
            <a:off x="205273" y="189818"/>
            <a:ext cx="7271851" cy="6668182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17A15-226D-65FB-9E66-22E2FD215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821" y="674318"/>
            <a:ext cx="3558848" cy="476291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5A3D8F9-AA3D-DF5B-EE03-508BB26E46A0}"/>
              </a:ext>
            </a:extLst>
          </p:cNvPr>
          <p:cNvCxnSpPr>
            <a:cxnSpLocks/>
          </p:cNvCxnSpPr>
          <p:nvPr/>
        </p:nvCxnSpPr>
        <p:spPr>
          <a:xfrm>
            <a:off x="6755363" y="2827176"/>
            <a:ext cx="117565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47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map of a city&#10;&#10;Description automatically generated">
            <a:extLst>
              <a:ext uri="{FF2B5EF4-FFF2-40B4-BE49-F238E27FC236}">
                <a16:creationId xmlns:a16="http://schemas.microsoft.com/office/drawing/2014/main" id="{D910203F-61A9-17F9-C8F2-5DC0AA358DE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1" t="6799" r="1608" b="7035"/>
          <a:stretch/>
        </p:blipFill>
        <p:spPr>
          <a:xfrm>
            <a:off x="6096000" y="346170"/>
            <a:ext cx="5024436" cy="6264565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13" name="Text Placeholder 3">
            <a:extLst>
              <a:ext uri="{FF2B5EF4-FFF2-40B4-BE49-F238E27FC236}">
                <a16:creationId xmlns:a16="http://schemas.microsoft.com/office/drawing/2014/main" id="{BD1EA326-D699-351A-CA15-9692121841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3128692"/>
              </p:ext>
            </p:extLst>
          </p:nvPr>
        </p:nvGraphicFramePr>
        <p:xfrm>
          <a:off x="765104" y="1848399"/>
          <a:ext cx="4334075" cy="27304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44318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route&#10;&#10;Description automatically generated">
            <a:extLst>
              <a:ext uri="{FF2B5EF4-FFF2-40B4-BE49-F238E27FC236}">
                <a16:creationId xmlns:a16="http://schemas.microsoft.com/office/drawing/2014/main" id="{4C51F04E-3873-63B1-62B0-46C01E0C16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5" r="323"/>
          <a:stretch/>
        </p:blipFill>
        <p:spPr>
          <a:xfrm>
            <a:off x="-1" y="10"/>
            <a:ext cx="5868558" cy="6857990"/>
          </a:xfrm>
          <a:prstGeom prst="rect">
            <a:avLst/>
          </a:prstGeom>
        </p:spPr>
      </p:pic>
      <p:cxnSp>
        <p:nvCxnSpPr>
          <p:cNvPr id="30" name="Straight Connector 25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21C5EA2-DBB6-F85D-4F48-96399C4B8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1633396"/>
            <a:ext cx="5444382" cy="3591207"/>
          </a:xfrm>
        </p:spPr>
        <p:txBody>
          <a:bodyPr>
            <a:normAutofit/>
          </a:bodyPr>
          <a:lstStyle/>
          <a:p>
            <a:r>
              <a:rPr lang="en-US" sz="2500" dirty="0"/>
              <a:t>Clipping data from all over Austin to specific i-35 roadways.</a:t>
            </a:r>
          </a:p>
          <a:p>
            <a:r>
              <a:rPr lang="en-US" sz="2500" dirty="0"/>
              <a:t>AADT data for all 54 stations.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500" dirty="0"/>
              <a:t>Traffic flow over the year from 2003 to 2022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500" dirty="0"/>
              <a:t>Total vehicle counts with respect to speed limit.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500" dirty="0"/>
              <a:t>To determine peak-flow.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71436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C70DA-40AA-B9C6-FA6D-92D2D6100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>
                <a:latin typeface="Bernard MT Condensed" panose="02050806060905020404" pitchFamily="18" charset="0"/>
              </a:rPr>
              <a:t>Variation in AADT </a:t>
            </a:r>
          </a:p>
        </p:txBody>
      </p:sp>
      <p:pic>
        <p:nvPicPr>
          <p:cNvPr id="5" name="Content Placeholder 4" descr="A graph showing the number of companies in the company&#10;&#10;Description automatically generated with medium confidence">
            <a:extLst>
              <a:ext uri="{FF2B5EF4-FFF2-40B4-BE49-F238E27FC236}">
                <a16:creationId xmlns:a16="http://schemas.microsoft.com/office/drawing/2014/main" id="{A999DCC7-4AC1-0007-ED41-0D0922173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651" y="1384948"/>
            <a:ext cx="7582697" cy="5107927"/>
          </a:xfrm>
        </p:spPr>
      </p:pic>
    </p:spTree>
    <p:extLst>
      <p:ext uri="{BB962C8B-B14F-4D97-AF65-F5344CB8AC3E}">
        <p14:creationId xmlns:p14="http://schemas.microsoft.com/office/powerpoint/2010/main" val="3246884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</TotalTime>
  <Words>519</Words>
  <Application>Microsoft Office PowerPoint</Application>
  <PresentationFormat>Widescreen</PresentationFormat>
  <Paragraphs>70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Bernard MT Condensed</vt:lpstr>
      <vt:lpstr>Calibri</vt:lpstr>
      <vt:lpstr>Calibri Light</vt:lpstr>
      <vt:lpstr>Wingdings</vt:lpstr>
      <vt:lpstr>Office Theme</vt:lpstr>
      <vt:lpstr>I-35 Traffic Jam Analysis in Austin, TX</vt:lpstr>
      <vt:lpstr>Background</vt:lpstr>
      <vt:lpstr>Purpose of the study</vt:lpstr>
      <vt:lpstr>Workflow</vt:lpstr>
      <vt:lpstr>PowerPoint Presentation</vt:lpstr>
      <vt:lpstr>PowerPoint Presentation</vt:lpstr>
      <vt:lpstr>PowerPoint Presentation</vt:lpstr>
      <vt:lpstr>PowerPoint Presentation</vt:lpstr>
      <vt:lpstr>Variation in AADT </vt:lpstr>
      <vt:lpstr>PowerPoint Presentation</vt:lpstr>
      <vt:lpstr>PowerPoint Presentation</vt:lpstr>
      <vt:lpstr>Traffic congestion</vt:lpstr>
      <vt:lpstr>PowerPoint Presentation</vt:lpstr>
      <vt:lpstr>Reason of traffic congestion</vt:lpstr>
      <vt:lpstr>Proposed solution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mostafizur rahman shawon</dc:creator>
  <cp:lastModifiedBy>mostafizur rahman shawon</cp:lastModifiedBy>
  <cp:revision>2</cp:revision>
  <dcterms:created xsi:type="dcterms:W3CDTF">2023-11-14T04:18:21Z</dcterms:created>
  <dcterms:modified xsi:type="dcterms:W3CDTF">2023-11-15T17:11:33Z</dcterms:modified>
</cp:coreProperties>
</file>

<file path=docProps/thumbnail.jpeg>
</file>